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B66EC-EEFF-5444-817E-0E0CB53729CC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F8DD03-0174-174E-B449-9298533A2BFD}">
      <dgm:prSet/>
      <dgm:spPr/>
      <dgm:t>
        <a:bodyPr/>
        <a:lstStyle/>
        <a:p>
          <a:pPr rtl="0"/>
          <a:r>
            <a:rPr lang="en-US" b="1" smtClean="0"/>
            <a:t>God was Love</a:t>
          </a:r>
          <a:endParaRPr lang="en-US"/>
        </a:p>
      </dgm:t>
    </dgm:pt>
    <dgm:pt modelId="{ADFE1CCF-F421-FF47-A684-DB75574A10D9}" type="parTrans" cxnId="{D5793C4A-099E-BA45-89BA-711C9534B57A}">
      <dgm:prSet/>
      <dgm:spPr/>
      <dgm:t>
        <a:bodyPr/>
        <a:lstStyle/>
        <a:p>
          <a:endParaRPr lang="en-US"/>
        </a:p>
      </dgm:t>
    </dgm:pt>
    <dgm:pt modelId="{F816170E-DD7F-DA47-95DE-CB6E8C44F4FE}" type="sibTrans" cxnId="{D5793C4A-099E-BA45-89BA-711C9534B57A}">
      <dgm:prSet/>
      <dgm:spPr/>
      <dgm:t>
        <a:bodyPr/>
        <a:lstStyle/>
        <a:p>
          <a:endParaRPr lang="en-US"/>
        </a:p>
      </dgm:t>
    </dgm:pt>
    <dgm:pt modelId="{930EA999-668F-3B46-85D7-2DAA33D902A4}" type="pres">
      <dgm:prSet presAssocID="{368B66EC-EEFF-5444-817E-0E0CB53729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CD1-16DA-714E-8DCC-2671741DD955}" type="pres">
      <dgm:prSet presAssocID="{368B66EC-EEFF-5444-817E-0E0CB53729CC}" presName="wedge1" presStyleLbl="node1" presStyleIdx="0" presStyleCnt="1"/>
      <dgm:spPr/>
      <dgm:t>
        <a:bodyPr/>
        <a:lstStyle/>
        <a:p>
          <a:endParaRPr lang="en-US"/>
        </a:p>
      </dgm:t>
    </dgm:pt>
    <dgm:pt modelId="{0BBD693E-1167-9B4A-93D9-BD6CFBD2F88A}" type="pres">
      <dgm:prSet presAssocID="{368B66EC-EEFF-5444-817E-0E0CB53729CC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68ED3-79BB-5A4E-8075-1D5B45AAFB65}" type="presOf" srcId="{3CF8DD03-0174-174E-B449-9298533A2BFD}" destId="{0BBD693E-1167-9B4A-93D9-BD6CFBD2F88A}" srcOrd="1" destOrd="0" presId="urn:microsoft.com/office/officeart/2005/8/layout/chart3"/>
    <dgm:cxn modelId="{E03DE2EB-97DD-154A-AF79-5BC9C8BB1BC5}" type="presOf" srcId="{368B66EC-EEFF-5444-817E-0E0CB53729CC}" destId="{930EA999-668F-3B46-85D7-2DAA33D902A4}" srcOrd="0" destOrd="0" presId="urn:microsoft.com/office/officeart/2005/8/layout/chart3"/>
    <dgm:cxn modelId="{A31C080B-F82C-6145-911F-AA087F9EA7E6}" type="presOf" srcId="{3CF8DD03-0174-174E-B449-9298533A2BFD}" destId="{A513ECD1-16DA-714E-8DCC-2671741DD955}" srcOrd="0" destOrd="0" presId="urn:microsoft.com/office/officeart/2005/8/layout/chart3"/>
    <dgm:cxn modelId="{D5793C4A-099E-BA45-89BA-711C9534B57A}" srcId="{368B66EC-EEFF-5444-817E-0E0CB53729CC}" destId="{3CF8DD03-0174-174E-B449-9298533A2BFD}" srcOrd="0" destOrd="0" parTransId="{ADFE1CCF-F421-FF47-A684-DB75574A10D9}" sibTransId="{F816170E-DD7F-DA47-95DE-CB6E8C44F4FE}"/>
    <dgm:cxn modelId="{9EF8841F-598B-6C47-BBF5-BD70648B7DA2}" type="presParOf" srcId="{930EA999-668F-3B46-85D7-2DAA33D902A4}" destId="{A513ECD1-16DA-714E-8DCC-2671741DD955}" srcOrd="0" destOrd="0" presId="urn:microsoft.com/office/officeart/2005/8/layout/chart3"/>
    <dgm:cxn modelId="{3AE073CF-F670-564D-AF2F-BBD6C25A5771}" type="presParOf" srcId="{930EA999-668F-3B46-85D7-2DAA33D902A4}" destId="{0BBD693E-1167-9B4A-93D9-BD6CFBD2F88A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B66EC-EEFF-5444-817E-0E0CB53729CC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8DD03-0174-174E-B449-9298533A2BFD}">
      <dgm:prSet/>
      <dgm:spPr/>
      <dgm:t>
        <a:bodyPr/>
        <a:lstStyle/>
        <a:p>
          <a:pPr rtl="0"/>
          <a:r>
            <a:rPr lang="en-US" dirty="0" smtClean="0"/>
            <a:t>Created</a:t>
          </a:r>
          <a:endParaRPr lang="en-US" dirty="0"/>
        </a:p>
      </dgm:t>
    </dgm:pt>
    <dgm:pt modelId="{ADFE1CCF-F421-FF47-A684-DB75574A10D9}" type="parTrans" cxnId="{D5793C4A-099E-BA45-89BA-711C9534B57A}">
      <dgm:prSet/>
      <dgm:spPr/>
      <dgm:t>
        <a:bodyPr/>
        <a:lstStyle/>
        <a:p>
          <a:endParaRPr lang="en-US"/>
        </a:p>
      </dgm:t>
    </dgm:pt>
    <dgm:pt modelId="{F816170E-DD7F-DA47-95DE-CB6E8C44F4FE}" type="sibTrans" cxnId="{D5793C4A-099E-BA45-89BA-711C9534B57A}">
      <dgm:prSet/>
      <dgm:spPr/>
      <dgm:t>
        <a:bodyPr/>
        <a:lstStyle/>
        <a:p>
          <a:endParaRPr lang="en-US"/>
        </a:p>
      </dgm:t>
    </dgm:pt>
    <dgm:pt modelId="{522E470E-0625-4A4D-85CF-9DE227F4D240}">
      <dgm:prSet/>
      <dgm:spPr/>
      <dgm:t>
        <a:bodyPr/>
        <a:lstStyle/>
        <a:p>
          <a:pPr rtl="0"/>
          <a:r>
            <a:rPr lang="en-US" dirty="0" smtClean="0"/>
            <a:t>Love</a:t>
          </a:r>
          <a:endParaRPr lang="en-US" dirty="0"/>
        </a:p>
      </dgm:t>
    </dgm:pt>
    <dgm:pt modelId="{B1ADED54-8E2D-5E43-8705-BC59462018C9}" type="parTrans" cxnId="{08BB5E1A-6D8B-CE44-ADE8-32FE694FD58D}">
      <dgm:prSet/>
      <dgm:spPr/>
      <dgm:t>
        <a:bodyPr/>
        <a:lstStyle/>
        <a:p>
          <a:endParaRPr lang="en-US"/>
        </a:p>
      </dgm:t>
    </dgm:pt>
    <dgm:pt modelId="{660FEAB9-5C10-004C-9D40-EA077BC12A2B}" type="sibTrans" cxnId="{08BB5E1A-6D8B-CE44-ADE8-32FE694FD58D}">
      <dgm:prSet/>
      <dgm:spPr/>
      <dgm:t>
        <a:bodyPr/>
        <a:lstStyle/>
        <a:p>
          <a:endParaRPr lang="en-US"/>
        </a:p>
      </dgm:t>
    </dgm:pt>
    <dgm:pt modelId="{930EA999-668F-3B46-85D7-2DAA33D902A4}" type="pres">
      <dgm:prSet presAssocID="{368B66EC-EEFF-5444-817E-0E0CB53729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CD1-16DA-714E-8DCC-2671741DD955}" type="pres">
      <dgm:prSet presAssocID="{368B66EC-EEFF-5444-817E-0E0CB53729CC}" presName="wedge1" presStyleLbl="node1" presStyleIdx="0" presStyleCnt="2"/>
      <dgm:spPr/>
      <dgm:t>
        <a:bodyPr/>
        <a:lstStyle/>
        <a:p>
          <a:endParaRPr lang="en-US"/>
        </a:p>
      </dgm:t>
    </dgm:pt>
    <dgm:pt modelId="{0BBD693E-1167-9B4A-93D9-BD6CFBD2F88A}" type="pres">
      <dgm:prSet presAssocID="{368B66EC-EEFF-5444-817E-0E0CB53729CC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45526-C649-1C46-B714-812AEB5CD507}" type="pres">
      <dgm:prSet presAssocID="{368B66EC-EEFF-5444-817E-0E0CB53729CC}" presName="wedge2" presStyleLbl="node1" presStyleIdx="1" presStyleCnt="2"/>
      <dgm:spPr/>
      <dgm:t>
        <a:bodyPr/>
        <a:lstStyle/>
        <a:p>
          <a:endParaRPr lang="en-US"/>
        </a:p>
      </dgm:t>
    </dgm:pt>
    <dgm:pt modelId="{2DE66D0E-1BFC-974A-9068-B284A9456E8B}" type="pres">
      <dgm:prSet presAssocID="{368B66EC-EEFF-5444-817E-0E0CB53729CC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186E-BEB2-E849-AAF0-0622F4DA5FDC}" type="presOf" srcId="{3CF8DD03-0174-174E-B449-9298533A2BFD}" destId="{0BBD693E-1167-9B4A-93D9-BD6CFBD2F88A}" srcOrd="1" destOrd="0" presId="urn:microsoft.com/office/officeart/2005/8/layout/chart3"/>
    <dgm:cxn modelId="{08BB5E1A-6D8B-CE44-ADE8-32FE694FD58D}" srcId="{368B66EC-EEFF-5444-817E-0E0CB53729CC}" destId="{522E470E-0625-4A4D-85CF-9DE227F4D240}" srcOrd="1" destOrd="0" parTransId="{B1ADED54-8E2D-5E43-8705-BC59462018C9}" sibTransId="{660FEAB9-5C10-004C-9D40-EA077BC12A2B}"/>
    <dgm:cxn modelId="{B20EDAF0-59D6-7E40-A601-5A96C0D21C8B}" type="presOf" srcId="{522E470E-0625-4A4D-85CF-9DE227F4D240}" destId="{2DE66D0E-1BFC-974A-9068-B284A9456E8B}" srcOrd="1" destOrd="0" presId="urn:microsoft.com/office/officeart/2005/8/layout/chart3"/>
    <dgm:cxn modelId="{41468FDC-2A6B-D441-85AC-8757950C9A16}" type="presOf" srcId="{3CF8DD03-0174-174E-B449-9298533A2BFD}" destId="{A513ECD1-16DA-714E-8DCC-2671741DD955}" srcOrd="0" destOrd="0" presId="urn:microsoft.com/office/officeart/2005/8/layout/chart3"/>
    <dgm:cxn modelId="{AF3880A3-C81B-004E-B802-36A0F726ECB0}" type="presOf" srcId="{368B66EC-EEFF-5444-817E-0E0CB53729CC}" destId="{930EA999-668F-3B46-85D7-2DAA33D902A4}" srcOrd="0" destOrd="0" presId="urn:microsoft.com/office/officeart/2005/8/layout/chart3"/>
    <dgm:cxn modelId="{6C21D36C-B40E-344D-B92A-0AD9EBB16927}" type="presOf" srcId="{522E470E-0625-4A4D-85CF-9DE227F4D240}" destId="{4E345526-C649-1C46-B714-812AEB5CD507}" srcOrd="0" destOrd="0" presId="urn:microsoft.com/office/officeart/2005/8/layout/chart3"/>
    <dgm:cxn modelId="{D5793C4A-099E-BA45-89BA-711C9534B57A}" srcId="{368B66EC-EEFF-5444-817E-0E0CB53729CC}" destId="{3CF8DD03-0174-174E-B449-9298533A2BFD}" srcOrd="0" destOrd="0" parTransId="{ADFE1CCF-F421-FF47-A684-DB75574A10D9}" sibTransId="{F816170E-DD7F-DA47-95DE-CB6E8C44F4FE}"/>
    <dgm:cxn modelId="{A99EC16B-B79A-F24A-81FC-E262C86D777F}" type="presParOf" srcId="{930EA999-668F-3B46-85D7-2DAA33D902A4}" destId="{A513ECD1-16DA-714E-8DCC-2671741DD955}" srcOrd="0" destOrd="0" presId="urn:microsoft.com/office/officeart/2005/8/layout/chart3"/>
    <dgm:cxn modelId="{641109CF-30D5-F34F-8EA1-E792F22DAF0C}" type="presParOf" srcId="{930EA999-668F-3B46-85D7-2DAA33D902A4}" destId="{0BBD693E-1167-9B4A-93D9-BD6CFBD2F88A}" srcOrd="1" destOrd="0" presId="urn:microsoft.com/office/officeart/2005/8/layout/chart3"/>
    <dgm:cxn modelId="{F0276EE2-CC93-854D-9566-30655B6138BC}" type="presParOf" srcId="{930EA999-668F-3B46-85D7-2DAA33D902A4}" destId="{4E345526-C649-1C46-B714-812AEB5CD507}" srcOrd="2" destOrd="0" presId="urn:microsoft.com/office/officeart/2005/8/layout/chart3"/>
    <dgm:cxn modelId="{262021B1-E941-8441-873C-588AC25AAC97}" type="presParOf" srcId="{930EA999-668F-3B46-85D7-2DAA33D902A4}" destId="{2DE66D0E-1BFC-974A-9068-B284A9456E8B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B66EC-EEFF-5444-817E-0E0CB53729CC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8DD03-0174-174E-B449-9298533A2BFD}">
      <dgm:prSet/>
      <dgm:spPr/>
      <dgm:t>
        <a:bodyPr/>
        <a:lstStyle/>
        <a:p>
          <a:pPr rtl="0"/>
          <a:r>
            <a:rPr lang="en-US" smtClean="0"/>
            <a:t>Created</a:t>
          </a:r>
          <a:endParaRPr lang="en-US" dirty="0"/>
        </a:p>
      </dgm:t>
    </dgm:pt>
    <dgm:pt modelId="{ADFE1CCF-F421-FF47-A684-DB75574A10D9}" type="parTrans" cxnId="{D5793C4A-099E-BA45-89BA-711C9534B57A}">
      <dgm:prSet/>
      <dgm:spPr/>
      <dgm:t>
        <a:bodyPr/>
        <a:lstStyle/>
        <a:p>
          <a:endParaRPr lang="en-US"/>
        </a:p>
      </dgm:t>
    </dgm:pt>
    <dgm:pt modelId="{F816170E-DD7F-DA47-95DE-CB6E8C44F4FE}" type="sibTrans" cxnId="{D5793C4A-099E-BA45-89BA-711C9534B57A}">
      <dgm:prSet/>
      <dgm:spPr/>
      <dgm:t>
        <a:bodyPr/>
        <a:lstStyle/>
        <a:p>
          <a:endParaRPr lang="en-US"/>
        </a:p>
      </dgm:t>
    </dgm:pt>
    <dgm:pt modelId="{522E470E-0625-4A4D-85CF-9DE227F4D240}">
      <dgm:prSet/>
      <dgm:spPr/>
      <dgm:t>
        <a:bodyPr/>
        <a:lstStyle/>
        <a:p>
          <a:pPr rtl="0"/>
          <a:r>
            <a:rPr lang="en-US" dirty="0" smtClean="0"/>
            <a:t>Love</a:t>
          </a:r>
          <a:endParaRPr lang="en-US" dirty="0"/>
        </a:p>
      </dgm:t>
    </dgm:pt>
    <dgm:pt modelId="{B1ADED54-8E2D-5E43-8705-BC59462018C9}" type="parTrans" cxnId="{08BB5E1A-6D8B-CE44-ADE8-32FE694FD58D}">
      <dgm:prSet/>
      <dgm:spPr/>
      <dgm:t>
        <a:bodyPr/>
        <a:lstStyle/>
        <a:p>
          <a:endParaRPr lang="en-US"/>
        </a:p>
      </dgm:t>
    </dgm:pt>
    <dgm:pt modelId="{660FEAB9-5C10-004C-9D40-EA077BC12A2B}" type="sibTrans" cxnId="{08BB5E1A-6D8B-CE44-ADE8-32FE694FD58D}">
      <dgm:prSet/>
      <dgm:spPr/>
      <dgm:t>
        <a:bodyPr/>
        <a:lstStyle/>
        <a:p>
          <a:endParaRPr lang="en-US"/>
        </a:p>
      </dgm:t>
    </dgm:pt>
    <dgm:pt modelId="{5AD1DB71-5789-6243-9BB2-12A09A3F6166}">
      <dgm:prSet/>
      <dgm:spPr/>
      <dgm:t>
        <a:bodyPr/>
        <a:lstStyle/>
        <a:p>
          <a:pPr rtl="0"/>
          <a:r>
            <a:rPr lang="en-US" dirty="0" smtClean="0"/>
            <a:t>Producer -entrepreneur</a:t>
          </a:r>
          <a:endParaRPr lang="en-US" dirty="0"/>
        </a:p>
      </dgm:t>
    </dgm:pt>
    <dgm:pt modelId="{DC1492C7-7D58-AB46-8534-B1379DFBC7E0}" type="parTrans" cxnId="{C2A9EC7D-6D6D-BF4F-B4B9-D9F88A4435B2}">
      <dgm:prSet/>
      <dgm:spPr/>
      <dgm:t>
        <a:bodyPr/>
        <a:lstStyle/>
        <a:p>
          <a:endParaRPr lang="en-US"/>
        </a:p>
      </dgm:t>
    </dgm:pt>
    <dgm:pt modelId="{0CDD53F9-3B7E-3A41-BE3A-66760599CDD5}" type="sibTrans" cxnId="{C2A9EC7D-6D6D-BF4F-B4B9-D9F88A4435B2}">
      <dgm:prSet/>
      <dgm:spPr/>
      <dgm:t>
        <a:bodyPr/>
        <a:lstStyle/>
        <a:p>
          <a:endParaRPr lang="en-US"/>
        </a:p>
      </dgm:t>
    </dgm:pt>
    <dgm:pt modelId="{930EA999-668F-3B46-85D7-2DAA33D902A4}" type="pres">
      <dgm:prSet presAssocID="{368B66EC-EEFF-5444-817E-0E0CB53729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CD1-16DA-714E-8DCC-2671741DD955}" type="pres">
      <dgm:prSet presAssocID="{368B66EC-EEFF-5444-817E-0E0CB53729CC}" presName="wedge1" presStyleLbl="node1" presStyleIdx="0" presStyleCnt="3" custLinFactNeighborX="9159" custLinFactNeighborY="-1526"/>
      <dgm:spPr/>
      <dgm:t>
        <a:bodyPr/>
        <a:lstStyle/>
        <a:p>
          <a:endParaRPr lang="en-US"/>
        </a:p>
      </dgm:t>
    </dgm:pt>
    <dgm:pt modelId="{0BBD693E-1167-9B4A-93D9-BD6CFBD2F88A}" type="pres">
      <dgm:prSet presAssocID="{368B66EC-EEFF-5444-817E-0E0CB53729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45526-C649-1C46-B714-812AEB5CD507}" type="pres">
      <dgm:prSet presAssocID="{368B66EC-EEFF-5444-817E-0E0CB53729CC}" presName="wedge2" presStyleLbl="node1" presStyleIdx="1" presStyleCnt="3" custScaleX="119226" custScaleY="130905" custLinFactNeighborX="7632" custLinFactNeighborY="-264"/>
      <dgm:spPr/>
      <dgm:t>
        <a:bodyPr/>
        <a:lstStyle/>
        <a:p>
          <a:endParaRPr lang="en-US"/>
        </a:p>
      </dgm:t>
    </dgm:pt>
    <dgm:pt modelId="{2DE66D0E-1BFC-974A-9068-B284A9456E8B}" type="pres">
      <dgm:prSet presAssocID="{368B66EC-EEFF-5444-817E-0E0CB53729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14B99-EDD7-3B45-941D-BD93A6AFB7EB}" type="pres">
      <dgm:prSet presAssocID="{368B66EC-EEFF-5444-817E-0E0CB53729CC}" presName="wedge3" presStyleLbl="node1" presStyleIdx="2" presStyleCnt="3" custScaleX="109603" custScaleY="107778" custLinFactNeighborX="2544" custLinFactNeighborY="1526"/>
      <dgm:spPr/>
      <dgm:t>
        <a:bodyPr/>
        <a:lstStyle/>
        <a:p>
          <a:endParaRPr lang="en-US"/>
        </a:p>
      </dgm:t>
    </dgm:pt>
    <dgm:pt modelId="{349C19DF-70A3-6E47-A9B2-8DDC880F12BC}" type="pres">
      <dgm:prSet presAssocID="{368B66EC-EEFF-5444-817E-0E0CB53729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BE4BF-1C04-DA46-90E7-662B0937DFDF}" type="presOf" srcId="{3CF8DD03-0174-174E-B449-9298533A2BFD}" destId="{0BBD693E-1167-9B4A-93D9-BD6CFBD2F88A}" srcOrd="1" destOrd="0" presId="urn:microsoft.com/office/officeart/2005/8/layout/chart3"/>
    <dgm:cxn modelId="{C2A9EC7D-6D6D-BF4F-B4B9-D9F88A4435B2}" srcId="{368B66EC-EEFF-5444-817E-0E0CB53729CC}" destId="{5AD1DB71-5789-6243-9BB2-12A09A3F6166}" srcOrd="2" destOrd="0" parTransId="{DC1492C7-7D58-AB46-8534-B1379DFBC7E0}" sibTransId="{0CDD53F9-3B7E-3A41-BE3A-66760599CDD5}"/>
    <dgm:cxn modelId="{0346619D-B4FB-564D-AA20-BCBFE6C56D80}" type="presOf" srcId="{522E470E-0625-4A4D-85CF-9DE227F4D240}" destId="{2DE66D0E-1BFC-974A-9068-B284A9456E8B}" srcOrd="1" destOrd="0" presId="urn:microsoft.com/office/officeart/2005/8/layout/chart3"/>
    <dgm:cxn modelId="{08BB5E1A-6D8B-CE44-ADE8-32FE694FD58D}" srcId="{368B66EC-EEFF-5444-817E-0E0CB53729CC}" destId="{522E470E-0625-4A4D-85CF-9DE227F4D240}" srcOrd="1" destOrd="0" parTransId="{B1ADED54-8E2D-5E43-8705-BC59462018C9}" sibTransId="{660FEAB9-5C10-004C-9D40-EA077BC12A2B}"/>
    <dgm:cxn modelId="{D5793C4A-099E-BA45-89BA-711C9534B57A}" srcId="{368B66EC-EEFF-5444-817E-0E0CB53729CC}" destId="{3CF8DD03-0174-174E-B449-9298533A2BFD}" srcOrd="0" destOrd="0" parTransId="{ADFE1CCF-F421-FF47-A684-DB75574A10D9}" sibTransId="{F816170E-DD7F-DA47-95DE-CB6E8C44F4FE}"/>
    <dgm:cxn modelId="{E79DDC15-C351-4047-826B-3972D0EA0FD4}" type="presOf" srcId="{5AD1DB71-5789-6243-9BB2-12A09A3F6166}" destId="{349C19DF-70A3-6E47-A9B2-8DDC880F12BC}" srcOrd="1" destOrd="0" presId="urn:microsoft.com/office/officeart/2005/8/layout/chart3"/>
    <dgm:cxn modelId="{49ACDE94-71D9-DF42-BB38-2BEA943278B4}" type="presOf" srcId="{5AD1DB71-5789-6243-9BB2-12A09A3F6166}" destId="{4EB14B99-EDD7-3B45-941D-BD93A6AFB7EB}" srcOrd="0" destOrd="0" presId="urn:microsoft.com/office/officeart/2005/8/layout/chart3"/>
    <dgm:cxn modelId="{C5479CDB-FD41-1E40-9250-39A821DC9F6E}" type="presOf" srcId="{368B66EC-EEFF-5444-817E-0E0CB53729CC}" destId="{930EA999-668F-3B46-85D7-2DAA33D902A4}" srcOrd="0" destOrd="0" presId="urn:microsoft.com/office/officeart/2005/8/layout/chart3"/>
    <dgm:cxn modelId="{4770DA8F-2A6A-0642-8C99-9AF94EAA6865}" type="presOf" srcId="{3CF8DD03-0174-174E-B449-9298533A2BFD}" destId="{A513ECD1-16DA-714E-8DCC-2671741DD955}" srcOrd="0" destOrd="0" presId="urn:microsoft.com/office/officeart/2005/8/layout/chart3"/>
    <dgm:cxn modelId="{35AD745E-F875-2045-853F-4B7D858DE03F}" type="presOf" srcId="{522E470E-0625-4A4D-85CF-9DE227F4D240}" destId="{4E345526-C649-1C46-B714-812AEB5CD507}" srcOrd="0" destOrd="0" presId="urn:microsoft.com/office/officeart/2005/8/layout/chart3"/>
    <dgm:cxn modelId="{2E0C81F2-6D6F-B348-85C5-88EFCDA430BE}" type="presParOf" srcId="{930EA999-668F-3B46-85D7-2DAA33D902A4}" destId="{A513ECD1-16DA-714E-8DCC-2671741DD955}" srcOrd="0" destOrd="0" presId="urn:microsoft.com/office/officeart/2005/8/layout/chart3"/>
    <dgm:cxn modelId="{64A70D7A-25CA-C441-AE30-443773A8C1FD}" type="presParOf" srcId="{930EA999-668F-3B46-85D7-2DAA33D902A4}" destId="{0BBD693E-1167-9B4A-93D9-BD6CFBD2F88A}" srcOrd="1" destOrd="0" presId="urn:microsoft.com/office/officeart/2005/8/layout/chart3"/>
    <dgm:cxn modelId="{B7334F4B-0EE8-D94D-9C90-1D6C56C75504}" type="presParOf" srcId="{930EA999-668F-3B46-85D7-2DAA33D902A4}" destId="{4E345526-C649-1C46-B714-812AEB5CD507}" srcOrd="2" destOrd="0" presId="urn:microsoft.com/office/officeart/2005/8/layout/chart3"/>
    <dgm:cxn modelId="{9F897879-5029-914C-85B2-B2C3762C85CF}" type="presParOf" srcId="{930EA999-668F-3B46-85D7-2DAA33D902A4}" destId="{2DE66D0E-1BFC-974A-9068-B284A9456E8B}" srcOrd="3" destOrd="0" presId="urn:microsoft.com/office/officeart/2005/8/layout/chart3"/>
    <dgm:cxn modelId="{C3BE83D3-258B-2E49-8930-667094F8B6FB}" type="presParOf" srcId="{930EA999-668F-3B46-85D7-2DAA33D902A4}" destId="{4EB14B99-EDD7-3B45-941D-BD93A6AFB7EB}" srcOrd="4" destOrd="0" presId="urn:microsoft.com/office/officeart/2005/8/layout/chart3"/>
    <dgm:cxn modelId="{E8893F19-4CFF-E54A-8D50-27105D467B63}" type="presParOf" srcId="{930EA999-668F-3B46-85D7-2DAA33D902A4}" destId="{349C19DF-70A3-6E47-A9B2-8DDC880F12B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8B66EC-EEFF-5444-817E-0E0CB53729CC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8DD03-0174-174E-B449-9298533A2BFD}">
      <dgm:prSet/>
      <dgm:spPr/>
      <dgm:t>
        <a:bodyPr/>
        <a:lstStyle/>
        <a:p>
          <a:pPr rtl="0"/>
          <a:r>
            <a:rPr lang="en-US" smtClean="0"/>
            <a:t>Created</a:t>
          </a:r>
          <a:endParaRPr lang="en-US" dirty="0"/>
        </a:p>
      </dgm:t>
    </dgm:pt>
    <dgm:pt modelId="{ADFE1CCF-F421-FF47-A684-DB75574A10D9}" type="parTrans" cxnId="{D5793C4A-099E-BA45-89BA-711C9534B57A}">
      <dgm:prSet/>
      <dgm:spPr/>
      <dgm:t>
        <a:bodyPr/>
        <a:lstStyle/>
        <a:p>
          <a:endParaRPr lang="en-US"/>
        </a:p>
      </dgm:t>
    </dgm:pt>
    <dgm:pt modelId="{F816170E-DD7F-DA47-95DE-CB6E8C44F4FE}" type="sibTrans" cxnId="{D5793C4A-099E-BA45-89BA-711C9534B57A}">
      <dgm:prSet/>
      <dgm:spPr/>
      <dgm:t>
        <a:bodyPr/>
        <a:lstStyle/>
        <a:p>
          <a:endParaRPr lang="en-US"/>
        </a:p>
      </dgm:t>
    </dgm:pt>
    <dgm:pt modelId="{522E470E-0625-4A4D-85CF-9DE227F4D240}">
      <dgm:prSet/>
      <dgm:spPr/>
      <dgm:t>
        <a:bodyPr/>
        <a:lstStyle/>
        <a:p>
          <a:pPr rtl="0"/>
          <a:r>
            <a:rPr lang="en-US" dirty="0" smtClean="0"/>
            <a:t>Love</a:t>
          </a:r>
          <a:endParaRPr lang="en-US" dirty="0"/>
        </a:p>
      </dgm:t>
    </dgm:pt>
    <dgm:pt modelId="{B1ADED54-8E2D-5E43-8705-BC59462018C9}" type="parTrans" cxnId="{08BB5E1A-6D8B-CE44-ADE8-32FE694FD58D}">
      <dgm:prSet/>
      <dgm:spPr/>
      <dgm:t>
        <a:bodyPr/>
        <a:lstStyle/>
        <a:p>
          <a:endParaRPr lang="en-US"/>
        </a:p>
      </dgm:t>
    </dgm:pt>
    <dgm:pt modelId="{660FEAB9-5C10-004C-9D40-EA077BC12A2B}" type="sibTrans" cxnId="{08BB5E1A-6D8B-CE44-ADE8-32FE694FD58D}">
      <dgm:prSet/>
      <dgm:spPr/>
      <dgm:t>
        <a:bodyPr/>
        <a:lstStyle/>
        <a:p>
          <a:endParaRPr lang="en-US"/>
        </a:p>
      </dgm:t>
    </dgm:pt>
    <dgm:pt modelId="{5AD1DB71-5789-6243-9BB2-12A09A3F6166}">
      <dgm:prSet/>
      <dgm:spPr/>
      <dgm:t>
        <a:bodyPr/>
        <a:lstStyle/>
        <a:p>
          <a:pPr rtl="0"/>
          <a:r>
            <a:rPr lang="en-US" dirty="0" smtClean="0"/>
            <a:t>Producer </a:t>
          </a:r>
          <a:r>
            <a:rPr lang="en-US" dirty="0" smtClean="0"/>
            <a:t>–entrepreneur</a:t>
          </a:r>
          <a:endParaRPr lang="en-US" dirty="0"/>
        </a:p>
      </dgm:t>
    </dgm:pt>
    <dgm:pt modelId="{DC1492C7-7D58-AB46-8534-B1379DFBC7E0}" type="parTrans" cxnId="{C2A9EC7D-6D6D-BF4F-B4B9-D9F88A4435B2}">
      <dgm:prSet/>
      <dgm:spPr/>
      <dgm:t>
        <a:bodyPr/>
        <a:lstStyle/>
        <a:p>
          <a:endParaRPr lang="en-US"/>
        </a:p>
      </dgm:t>
    </dgm:pt>
    <dgm:pt modelId="{0CDD53F9-3B7E-3A41-BE3A-66760599CDD5}" type="sibTrans" cxnId="{C2A9EC7D-6D6D-BF4F-B4B9-D9F88A4435B2}">
      <dgm:prSet/>
      <dgm:spPr/>
      <dgm:t>
        <a:bodyPr/>
        <a:lstStyle/>
        <a:p>
          <a:endParaRPr lang="en-US"/>
        </a:p>
      </dgm:t>
    </dgm:pt>
    <dgm:pt modelId="{B1DAB1AD-02F2-434C-ACBF-50551892BEB4}">
      <dgm:prSet/>
      <dgm:spPr/>
      <dgm:t>
        <a:bodyPr/>
        <a:lstStyle/>
        <a:p>
          <a:pPr rtl="0"/>
          <a:r>
            <a:rPr lang="en-US" dirty="0" smtClean="0"/>
            <a:t>Communicator</a:t>
          </a:r>
          <a:endParaRPr lang="en-US" dirty="0"/>
        </a:p>
      </dgm:t>
    </dgm:pt>
    <dgm:pt modelId="{AB535AAA-5057-134D-A3C8-6BB8D43C9146}" type="parTrans" cxnId="{9708E8C4-9580-154C-A610-07D1E901B82E}">
      <dgm:prSet/>
      <dgm:spPr/>
      <dgm:t>
        <a:bodyPr/>
        <a:lstStyle/>
        <a:p>
          <a:endParaRPr lang="en-US"/>
        </a:p>
      </dgm:t>
    </dgm:pt>
    <dgm:pt modelId="{C1C6959B-5ECB-3A46-99B0-33F50D2BE9B2}" type="sibTrans" cxnId="{9708E8C4-9580-154C-A610-07D1E901B82E}">
      <dgm:prSet/>
      <dgm:spPr/>
      <dgm:t>
        <a:bodyPr/>
        <a:lstStyle/>
        <a:p>
          <a:endParaRPr lang="en-US"/>
        </a:p>
      </dgm:t>
    </dgm:pt>
    <dgm:pt modelId="{930EA999-668F-3B46-85D7-2DAA33D902A4}" type="pres">
      <dgm:prSet presAssocID="{368B66EC-EEFF-5444-817E-0E0CB53729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3ECD1-16DA-714E-8DCC-2671741DD955}" type="pres">
      <dgm:prSet presAssocID="{368B66EC-EEFF-5444-817E-0E0CB53729CC}" presName="wedge1" presStyleLbl="node1" presStyleIdx="0" presStyleCnt="4" custScaleX="115054" custScaleY="110619"/>
      <dgm:spPr/>
      <dgm:t>
        <a:bodyPr/>
        <a:lstStyle/>
        <a:p>
          <a:endParaRPr lang="en-US"/>
        </a:p>
      </dgm:t>
    </dgm:pt>
    <dgm:pt modelId="{0BBD693E-1167-9B4A-93D9-BD6CFBD2F88A}" type="pres">
      <dgm:prSet presAssocID="{368B66EC-EEFF-5444-817E-0E0CB53729C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45526-C649-1C46-B714-812AEB5CD507}" type="pres">
      <dgm:prSet presAssocID="{368B66EC-EEFF-5444-817E-0E0CB53729CC}" presName="wedge2" presStyleLbl="node1" presStyleIdx="1" presStyleCnt="4" custScaleX="127843" custScaleY="129511"/>
      <dgm:spPr/>
      <dgm:t>
        <a:bodyPr/>
        <a:lstStyle/>
        <a:p>
          <a:endParaRPr lang="en-US"/>
        </a:p>
      </dgm:t>
    </dgm:pt>
    <dgm:pt modelId="{2DE66D0E-1BFC-974A-9068-B284A9456E8B}" type="pres">
      <dgm:prSet presAssocID="{368B66EC-EEFF-5444-817E-0E0CB53729C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14B99-EDD7-3B45-941D-BD93A6AFB7EB}" type="pres">
      <dgm:prSet presAssocID="{368B66EC-EEFF-5444-817E-0E0CB53729CC}" presName="wedge3" presStyleLbl="node1" presStyleIdx="2" presStyleCnt="4" custScaleX="130272" custScaleY="129661"/>
      <dgm:spPr/>
      <dgm:t>
        <a:bodyPr/>
        <a:lstStyle/>
        <a:p>
          <a:endParaRPr lang="en-US"/>
        </a:p>
      </dgm:t>
    </dgm:pt>
    <dgm:pt modelId="{349C19DF-70A3-6E47-A9B2-8DDC880F12BC}" type="pres">
      <dgm:prSet presAssocID="{368B66EC-EEFF-5444-817E-0E0CB53729C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6EE4C-5690-4741-BAAB-A9FEDC60BB47}" type="pres">
      <dgm:prSet presAssocID="{368B66EC-EEFF-5444-817E-0E0CB53729CC}" presName="wedge4" presStyleLbl="node1" presStyleIdx="3" presStyleCnt="4" custScaleX="129400" custScaleY="119048"/>
      <dgm:spPr/>
      <dgm:t>
        <a:bodyPr/>
        <a:lstStyle/>
        <a:p>
          <a:endParaRPr lang="en-US"/>
        </a:p>
      </dgm:t>
    </dgm:pt>
    <dgm:pt modelId="{5415294E-063E-094D-A950-C6CB2627B411}" type="pres">
      <dgm:prSet presAssocID="{368B66EC-EEFF-5444-817E-0E0CB53729C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8CF3D-9388-C44B-9DC5-653B0445652D}" type="presOf" srcId="{3CF8DD03-0174-174E-B449-9298533A2BFD}" destId="{0BBD693E-1167-9B4A-93D9-BD6CFBD2F88A}" srcOrd="1" destOrd="0" presId="urn:microsoft.com/office/officeart/2005/8/layout/chart3"/>
    <dgm:cxn modelId="{08BB5E1A-6D8B-CE44-ADE8-32FE694FD58D}" srcId="{368B66EC-EEFF-5444-817E-0E0CB53729CC}" destId="{522E470E-0625-4A4D-85CF-9DE227F4D240}" srcOrd="1" destOrd="0" parTransId="{B1ADED54-8E2D-5E43-8705-BC59462018C9}" sibTransId="{660FEAB9-5C10-004C-9D40-EA077BC12A2B}"/>
    <dgm:cxn modelId="{A3C567D6-FD45-574A-A8D4-EAC2381D67FE}" type="presOf" srcId="{B1DAB1AD-02F2-434C-ACBF-50551892BEB4}" destId="{5415294E-063E-094D-A950-C6CB2627B411}" srcOrd="1" destOrd="0" presId="urn:microsoft.com/office/officeart/2005/8/layout/chart3"/>
    <dgm:cxn modelId="{FEAE9330-B6BB-B247-8B3D-D5E4A88585B7}" type="presOf" srcId="{522E470E-0625-4A4D-85CF-9DE227F4D240}" destId="{2DE66D0E-1BFC-974A-9068-B284A9456E8B}" srcOrd="1" destOrd="0" presId="urn:microsoft.com/office/officeart/2005/8/layout/chart3"/>
    <dgm:cxn modelId="{9708E8C4-9580-154C-A610-07D1E901B82E}" srcId="{368B66EC-EEFF-5444-817E-0E0CB53729CC}" destId="{B1DAB1AD-02F2-434C-ACBF-50551892BEB4}" srcOrd="3" destOrd="0" parTransId="{AB535AAA-5057-134D-A3C8-6BB8D43C9146}" sibTransId="{C1C6959B-5ECB-3A46-99B0-33F50D2BE9B2}"/>
    <dgm:cxn modelId="{EBBB9040-1B99-BC4E-8CD9-2400822AA16F}" type="presOf" srcId="{B1DAB1AD-02F2-434C-ACBF-50551892BEB4}" destId="{2156EE4C-5690-4741-BAAB-A9FEDC60BB47}" srcOrd="0" destOrd="0" presId="urn:microsoft.com/office/officeart/2005/8/layout/chart3"/>
    <dgm:cxn modelId="{49B0C3A3-BF9F-EF47-A292-6DACD35B99EC}" type="presOf" srcId="{5AD1DB71-5789-6243-9BB2-12A09A3F6166}" destId="{4EB14B99-EDD7-3B45-941D-BD93A6AFB7EB}" srcOrd="0" destOrd="0" presId="urn:microsoft.com/office/officeart/2005/8/layout/chart3"/>
    <dgm:cxn modelId="{D8A7CDCB-1349-EC41-90CE-A3381331B052}" type="presOf" srcId="{368B66EC-EEFF-5444-817E-0E0CB53729CC}" destId="{930EA999-668F-3B46-85D7-2DAA33D902A4}" srcOrd="0" destOrd="0" presId="urn:microsoft.com/office/officeart/2005/8/layout/chart3"/>
    <dgm:cxn modelId="{C2A9EC7D-6D6D-BF4F-B4B9-D9F88A4435B2}" srcId="{368B66EC-EEFF-5444-817E-0E0CB53729CC}" destId="{5AD1DB71-5789-6243-9BB2-12A09A3F6166}" srcOrd="2" destOrd="0" parTransId="{DC1492C7-7D58-AB46-8534-B1379DFBC7E0}" sibTransId="{0CDD53F9-3B7E-3A41-BE3A-66760599CDD5}"/>
    <dgm:cxn modelId="{F2BBFB50-253F-8D49-9EC8-94D265BED904}" type="presOf" srcId="{522E470E-0625-4A4D-85CF-9DE227F4D240}" destId="{4E345526-C649-1C46-B714-812AEB5CD507}" srcOrd="0" destOrd="0" presId="urn:microsoft.com/office/officeart/2005/8/layout/chart3"/>
    <dgm:cxn modelId="{D5793C4A-099E-BA45-89BA-711C9534B57A}" srcId="{368B66EC-EEFF-5444-817E-0E0CB53729CC}" destId="{3CF8DD03-0174-174E-B449-9298533A2BFD}" srcOrd="0" destOrd="0" parTransId="{ADFE1CCF-F421-FF47-A684-DB75574A10D9}" sibTransId="{F816170E-DD7F-DA47-95DE-CB6E8C44F4FE}"/>
    <dgm:cxn modelId="{0E49337C-7E01-A742-B327-8E07218FA781}" type="presOf" srcId="{3CF8DD03-0174-174E-B449-9298533A2BFD}" destId="{A513ECD1-16DA-714E-8DCC-2671741DD955}" srcOrd="0" destOrd="0" presId="urn:microsoft.com/office/officeart/2005/8/layout/chart3"/>
    <dgm:cxn modelId="{FBC61AEA-3CCD-8B47-9F14-95F7A5AE61D8}" type="presOf" srcId="{5AD1DB71-5789-6243-9BB2-12A09A3F6166}" destId="{349C19DF-70A3-6E47-A9B2-8DDC880F12BC}" srcOrd="1" destOrd="0" presId="urn:microsoft.com/office/officeart/2005/8/layout/chart3"/>
    <dgm:cxn modelId="{962654A4-C004-2E48-B43A-2FA6D937DE5D}" type="presParOf" srcId="{930EA999-668F-3B46-85D7-2DAA33D902A4}" destId="{A513ECD1-16DA-714E-8DCC-2671741DD955}" srcOrd="0" destOrd="0" presId="urn:microsoft.com/office/officeart/2005/8/layout/chart3"/>
    <dgm:cxn modelId="{8A4CC592-E795-404E-B8CD-DFD745BEFD58}" type="presParOf" srcId="{930EA999-668F-3B46-85D7-2DAA33D902A4}" destId="{0BBD693E-1167-9B4A-93D9-BD6CFBD2F88A}" srcOrd="1" destOrd="0" presId="urn:microsoft.com/office/officeart/2005/8/layout/chart3"/>
    <dgm:cxn modelId="{A7C628B6-7ED5-2B44-A344-10ABF319FDBD}" type="presParOf" srcId="{930EA999-668F-3B46-85D7-2DAA33D902A4}" destId="{4E345526-C649-1C46-B714-812AEB5CD507}" srcOrd="2" destOrd="0" presId="urn:microsoft.com/office/officeart/2005/8/layout/chart3"/>
    <dgm:cxn modelId="{4F2B8953-7338-6947-8C7C-39364A3E7995}" type="presParOf" srcId="{930EA999-668F-3B46-85D7-2DAA33D902A4}" destId="{2DE66D0E-1BFC-974A-9068-B284A9456E8B}" srcOrd="3" destOrd="0" presId="urn:microsoft.com/office/officeart/2005/8/layout/chart3"/>
    <dgm:cxn modelId="{43D78234-CF1E-E141-BFCF-DF911A604B6A}" type="presParOf" srcId="{930EA999-668F-3B46-85D7-2DAA33D902A4}" destId="{4EB14B99-EDD7-3B45-941D-BD93A6AFB7EB}" srcOrd="4" destOrd="0" presId="urn:microsoft.com/office/officeart/2005/8/layout/chart3"/>
    <dgm:cxn modelId="{9E5A9A2E-BB37-0946-87B4-1707B5805D44}" type="presParOf" srcId="{930EA999-668F-3B46-85D7-2DAA33D902A4}" destId="{349C19DF-70A3-6E47-A9B2-8DDC880F12BC}" srcOrd="5" destOrd="0" presId="urn:microsoft.com/office/officeart/2005/8/layout/chart3"/>
    <dgm:cxn modelId="{C81EB921-901D-574E-82BC-DB67CE2E055F}" type="presParOf" srcId="{930EA999-668F-3B46-85D7-2DAA33D902A4}" destId="{2156EE4C-5690-4741-BAAB-A9FEDC60BB47}" srcOrd="6" destOrd="0" presId="urn:microsoft.com/office/officeart/2005/8/layout/chart3"/>
    <dgm:cxn modelId="{BFE59559-3BC2-2842-9282-8F5533D90FD3}" type="presParOf" srcId="{930EA999-668F-3B46-85D7-2DAA33D902A4}" destId="{5415294E-063E-094D-A950-C6CB2627B41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F3025-20B7-8A48-9410-6DFE1C42B2B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5B1E51-6951-2E4E-9769-9AEA3ACF7F7B}">
      <dgm:prSet/>
      <dgm:spPr/>
      <dgm:t>
        <a:bodyPr/>
        <a:lstStyle/>
        <a:p>
          <a:pPr rtl="0"/>
          <a:r>
            <a:rPr lang="en-US" b="1" smtClean="0"/>
            <a:t>3 days he created structure</a:t>
          </a:r>
          <a:endParaRPr lang="en-US"/>
        </a:p>
      </dgm:t>
    </dgm:pt>
    <dgm:pt modelId="{2CA39BD6-7B7B-B34E-A6F4-1619B66F8375}" type="parTrans" cxnId="{61646A4C-B34B-0A47-8394-C7422915F029}">
      <dgm:prSet/>
      <dgm:spPr/>
      <dgm:t>
        <a:bodyPr/>
        <a:lstStyle/>
        <a:p>
          <a:endParaRPr lang="en-US"/>
        </a:p>
      </dgm:t>
    </dgm:pt>
    <dgm:pt modelId="{D74CFA3E-5F7A-A448-B73F-C8D3421142E4}" type="sibTrans" cxnId="{61646A4C-B34B-0A47-8394-C7422915F029}">
      <dgm:prSet/>
      <dgm:spPr/>
      <dgm:t>
        <a:bodyPr/>
        <a:lstStyle/>
        <a:p>
          <a:endParaRPr lang="en-US"/>
        </a:p>
      </dgm:t>
    </dgm:pt>
    <dgm:pt modelId="{CC97F279-AE15-F242-B5F7-EA32D1FA91B4}">
      <dgm:prSet/>
      <dgm:spPr/>
      <dgm:t>
        <a:bodyPr/>
        <a:lstStyle/>
        <a:p>
          <a:pPr rtl="0"/>
          <a:r>
            <a:rPr lang="en-US" b="1" dirty="0" smtClean="0"/>
            <a:t>3 days he filled in the content</a:t>
          </a:r>
          <a:endParaRPr lang="en-US" dirty="0"/>
        </a:p>
      </dgm:t>
    </dgm:pt>
    <dgm:pt modelId="{DC93B053-97F6-D34B-BACF-8C53D378EF28}" type="parTrans" cxnId="{674C868F-4715-2949-B900-C205E127070E}">
      <dgm:prSet/>
      <dgm:spPr/>
      <dgm:t>
        <a:bodyPr/>
        <a:lstStyle/>
        <a:p>
          <a:endParaRPr lang="en-US"/>
        </a:p>
      </dgm:t>
    </dgm:pt>
    <dgm:pt modelId="{8689555F-EA3A-704F-858B-BAFE23A74AC4}" type="sibTrans" cxnId="{674C868F-4715-2949-B900-C205E127070E}">
      <dgm:prSet/>
      <dgm:spPr/>
      <dgm:t>
        <a:bodyPr/>
        <a:lstStyle/>
        <a:p>
          <a:endParaRPr lang="en-US"/>
        </a:p>
      </dgm:t>
    </dgm:pt>
    <dgm:pt modelId="{74ADFC33-FC25-5C4A-A5E2-F161132A9903}">
      <dgm:prSet/>
      <dgm:spPr/>
      <dgm:t>
        <a:bodyPr/>
        <a:lstStyle/>
        <a:p>
          <a:pPr rtl="0"/>
          <a:r>
            <a:rPr lang="en-US" dirty="0" smtClean="0"/>
            <a:t>Then he rested</a:t>
          </a:r>
          <a:endParaRPr lang="en-US" dirty="0"/>
        </a:p>
      </dgm:t>
    </dgm:pt>
    <dgm:pt modelId="{E4BA956B-699A-BC47-93B2-1C88A2595228}" type="parTrans" cxnId="{02C06672-8467-DF42-B13E-17777278BDD5}">
      <dgm:prSet/>
      <dgm:spPr/>
      <dgm:t>
        <a:bodyPr/>
        <a:lstStyle/>
        <a:p>
          <a:endParaRPr lang="en-US"/>
        </a:p>
      </dgm:t>
    </dgm:pt>
    <dgm:pt modelId="{78471E19-35D1-FB49-BA14-4686F9844569}" type="sibTrans" cxnId="{02C06672-8467-DF42-B13E-17777278BDD5}">
      <dgm:prSet/>
      <dgm:spPr/>
      <dgm:t>
        <a:bodyPr/>
        <a:lstStyle/>
        <a:p>
          <a:endParaRPr lang="en-US"/>
        </a:p>
      </dgm:t>
    </dgm:pt>
    <dgm:pt modelId="{1C37D8CE-18C5-D24C-8AB6-CF8CCE319F85}">
      <dgm:prSet/>
      <dgm:spPr/>
      <dgm:t>
        <a:bodyPr/>
        <a:lstStyle/>
        <a:p>
          <a:r>
            <a:rPr lang="en-US" dirty="0" smtClean="0"/>
            <a:t>You rest?? </a:t>
          </a:r>
          <a:endParaRPr lang="en-US" dirty="0"/>
        </a:p>
      </dgm:t>
    </dgm:pt>
    <dgm:pt modelId="{A130E82A-CD44-F542-AA9E-7F4BB047B596}" type="parTrans" cxnId="{E5C66907-FBDA-064C-B29E-0DEEB71DF2A1}">
      <dgm:prSet/>
      <dgm:spPr/>
      <dgm:t>
        <a:bodyPr/>
        <a:lstStyle/>
        <a:p>
          <a:endParaRPr lang="en-US"/>
        </a:p>
      </dgm:t>
    </dgm:pt>
    <dgm:pt modelId="{160D726C-143D-1C41-B47D-A425E64624C5}" type="sibTrans" cxnId="{E5C66907-FBDA-064C-B29E-0DEEB71DF2A1}">
      <dgm:prSet/>
      <dgm:spPr/>
      <dgm:t>
        <a:bodyPr/>
        <a:lstStyle/>
        <a:p>
          <a:endParaRPr lang="en-US"/>
        </a:p>
      </dgm:t>
    </dgm:pt>
    <dgm:pt modelId="{FAF8D3AB-CBDC-9645-A617-6D48D5DC19E1}" type="pres">
      <dgm:prSet presAssocID="{DAFF3025-20B7-8A48-9410-6DFE1C42B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E46C9-5A0B-0547-8178-7E3126655811}" type="pres">
      <dgm:prSet presAssocID="{E05B1E51-6951-2E4E-9769-9AEA3ACF7F7B}" presName="composite" presStyleCnt="0"/>
      <dgm:spPr/>
    </dgm:pt>
    <dgm:pt modelId="{F5EA4EAD-5261-D94A-A57D-8BB638487C33}" type="pres">
      <dgm:prSet presAssocID="{E05B1E51-6951-2E4E-9769-9AEA3ACF7F7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1DB40-C70F-A541-AB78-11B854F8DC5B}" type="pres">
      <dgm:prSet presAssocID="{E05B1E51-6951-2E4E-9769-9AEA3ACF7F7B}" presName="desTx" presStyleLbl="alignAccFollowNode1" presStyleIdx="0" presStyleCnt="3">
        <dgm:presLayoutVars>
          <dgm:bulletEnabled val="1"/>
        </dgm:presLayoutVars>
      </dgm:prSet>
      <dgm:spPr/>
    </dgm:pt>
    <dgm:pt modelId="{159F18AD-BCE4-5943-84B3-73132F00E879}" type="pres">
      <dgm:prSet presAssocID="{D74CFA3E-5F7A-A448-B73F-C8D3421142E4}" presName="space" presStyleCnt="0"/>
      <dgm:spPr/>
    </dgm:pt>
    <dgm:pt modelId="{2239DE3A-96EF-C846-AFD0-2A773B5E2251}" type="pres">
      <dgm:prSet presAssocID="{CC97F279-AE15-F242-B5F7-EA32D1FA91B4}" presName="composite" presStyleCnt="0"/>
      <dgm:spPr/>
    </dgm:pt>
    <dgm:pt modelId="{0E86AE76-CEBD-3E4B-B634-A98F3D5C8772}" type="pres">
      <dgm:prSet presAssocID="{CC97F279-AE15-F242-B5F7-EA32D1FA91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75A3-6A41-F546-879B-7942F18AEDB6}" type="pres">
      <dgm:prSet presAssocID="{CC97F279-AE15-F242-B5F7-EA32D1FA91B4}" presName="desTx" presStyleLbl="alignAccFollowNode1" presStyleIdx="1" presStyleCnt="3">
        <dgm:presLayoutVars>
          <dgm:bulletEnabled val="1"/>
        </dgm:presLayoutVars>
      </dgm:prSet>
      <dgm:spPr/>
    </dgm:pt>
    <dgm:pt modelId="{B1D0BEA5-C471-3844-9B2E-CCECFE730055}" type="pres">
      <dgm:prSet presAssocID="{8689555F-EA3A-704F-858B-BAFE23A74AC4}" presName="space" presStyleCnt="0"/>
      <dgm:spPr/>
    </dgm:pt>
    <dgm:pt modelId="{B94ECD41-DF5D-5445-B3AE-B56AEDDFE653}" type="pres">
      <dgm:prSet presAssocID="{74ADFC33-FC25-5C4A-A5E2-F161132A9903}" presName="composite" presStyleCnt="0"/>
      <dgm:spPr/>
    </dgm:pt>
    <dgm:pt modelId="{A0BB4317-DC2A-9045-8AC8-7C9C1604909F}" type="pres">
      <dgm:prSet presAssocID="{74ADFC33-FC25-5C4A-A5E2-F161132A990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34911-A946-1543-ABD8-BF3413BF8D49}" type="pres">
      <dgm:prSet presAssocID="{74ADFC33-FC25-5C4A-A5E2-F161132A990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C868F-4715-2949-B900-C205E127070E}" srcId="{DAFF3025-20B7-8A48-9410-6DFE1C42B2B9}" destId="{CC97F279-AE15-F242-B5F7-EA32D1FA91B4}" srcOrd="1" destOrd="0" parTransId="{DC93B053-97F6-D34B-BACF-8C53D378EF28}" sibTransId="{8689555F-EA3A-704F-858B-BAFE23A74AC4}"/>
    <dgm:cxn modelId="{06868B5E-B3D6-2D45-BA7A-7C39567B45D6}" type="presOf" srcId="{E05B1E51-6951-2E4E-9769-9AEA3ACF7F7B}" destId="{F5EA4EAD-5261-D94A-A57D-8BB638487C33}" srcOrd="0" destOrd="0" presId="urn:microsoft.com/office/officeart/2005/8/layout/hList1"/>
    <dgm:cxn modelId="{61646A4C-B34B-0A47-8394-C7422915F029}" srcId="{DAFF3025-20B7-8A48-9410-6DFE1C42B2B9}" destId="{E05B1E51-6951-2E4E-9769-9AEA3ACF7F7B}" srcOrd="0" destOrd="0" parTransId="{2CA39BD6-7B7B-B34E-A6F4-1619B66F8375}" sibTransId="{D74CFA3E-5F7A-A448-B73F-C8D3421142E4}"/>
    <dgm:cxn modelId="{E5C66907-FBDA-064C-B29E-0DEEB71DF2A1}" srcId="{74ADFC33-FC25-5C4A-A5E2-F161132A9903}" destId="{1C37D8CE-18C5-D24C-8AB6-CF8CCE319F85}" srcOrd="0" destOrd="0" parTransId="{A130E82A-CD44-F542-AA9E-7F4BB047B596}" sibTransId="{160D726C-143D-1C41-B47D-A425E64624C5}"/>
    <dgm:cxn modelId="{0EA50144-98DF-404C-89A2-486BC56CD4FF}" type="presOf" srcId="{74ADFC33-FC25-5C4A-A5E2-F161132A9903}" destId="{A0BB4317-DC2A-9045-8AC8-7C9C1604909F}" srcOrd="0" destOrd="0" presId="urn:microsoft.com/office/officeart/2005/8/layout/hList1"/>
    <dgm:cxn modelId="{E8C58840-0AAC-484D-B472-06CE81FF59C4}" type="presOf" srcId="{1C37D8CE-18C5-D24C-8AB6-CF8CCE319F85}" destId="{AF834911-A946-1543-ABD8-BF3413BF8D49}" srcOrd="0" destOrd="0" presId="urn:microsoft.com/office/officeart/2005/8/layout/hList1"/>
    <dgm:cxn modelId="{02C06672-8467-DF42-B13E-17777278BDD5}" srcId="{DAFF3025-20B7-8A48-9410-6DFE1C42B2B9}" destId="{74ADFC33-FC25-5C4A-A5E2-F161132A9903}" srcOrd="2" destOrd="0" parTransId="{E4BA956B-699A-BC47-93B2-1C88A2595228}" sibTransId="{78471E19-35D1-FB49-BA14-4686F9844569}"/>
    <dgm:cxn modelId="{A40D8BBF-027E-FF46-AA7B-FC97A2A67089}" type="presOf" srcId="{DAFF3025-20B7-8A48-9410-6DFE1C42B2B9}" destId="{FAF8D3AB-CBDC-9645-A617-6D48D5DC19E1}" srcOrd="0" destOrd="0" presId="urn:microsoft.com/office/officeart/2005/8/layout/hList1"/>
    <dgm:cxn modelId="{2B9D31F0-B23C-BB49-BB93-BCEF627B5B2B}" type="presOf" srcId="{CC97F279-AE15-F242-B5F7-EA32D1FA91B4}" destId="{0E86AE76-CEBD-3E4B-B634-A98F3D5C8772}" srcOrd="0" destOrd="0" presId="urn:microsoft.com/office/officeart/2005/8/layout/hList1"/>
    <dgm:cxn modelId="{BBE15952-FC42-634E-835F-EE34FF580D73}" type="presParOf" srcId="{FAF8D3AB-CBDC-9645-A617-6D48D5DC19E1}" destId="{8CAE46C9-5A0B-0547-8178-7E3126655811}" srcOrd="0" destOrd="0" presId="urn:microsoft.com/office/officeart/2005/8/layout/hList1"/>
    <dgm:cxn modelId="{7223899C-EB4B-2D4B-A12D-B802331CC7D1}" type="presParOf" srcId="{8CAE46C9-5A0B-0547-8178-7E3126655811}" destId="{F5EA4EAD-5261-D94A-A57D-8BB638487C33}" srcOrd="0" destOrd="0" presId="urn:microsoft.com/office/officeart/2005/8/layout/hList1"/>
    <dgm:cxn modelId="{F4C2DE90-6B7F-DD44-A100-3CEA79462D74}" type="presParOf" srcId="{8CAE46C9-5A0B-0547-8178-7E3126655811}" destId="{FAB1DB40-C70F-A541-AB78-11B854F8DC5B}" srcOrd="1" destOrd="0" presId="urn:microsoft.com/office/officeart/2005/8/layout/hList1"/>
    <dgm:cxn modelId="{F894B3A2-EB4F-EE46-AEA2-9AFD47E4F570}" type="presParOf" srcId="{FAF8D3AB-CBDC-9645-A617-6D48D5DC19E1}" destId="{159F18AD-BCE4-5943-84B3-73132F00E879}" srcOrd="1" destOrd="0" presId="urn:microsoft.com/office/officeart/2005/8/layout/hList1"/>
    <dgm:cxn modelId="{1B5B32C8-FF57-434C-8272-9BC3B35E809F}" type="presParOf" srcId="{FAF8D3AB-CBDC-9645-A617-6D48D5DC19E1}" destId="{2239DE3A-96EF-C846-AFD0-2A773B5E2251}" srcOrd="2" destOrd="0" presId="urn:microsoft.com/office/officeart/2005/8/layout/hList1"/>
    <dgm:cxn modelId="{71014BFA-3142-2448-81D6-4893E3C6400D}" type="presParOf" srcId="{2239DE3A-96EF-C846-AFD0-2A773B5E2251}" destId="{0E86AE76-CEBD-3E4B-B634-A98F3D5C8772}" srcOrd="0" destOrd="0" presId="urn:microsoft.com/office/officeart/2005/8/layout/hList1"/>
    <dgm:cxn modelId="{F65A8DC1-362A-D349-8722-1691D5706CD6}" type="presParOf" srcId="{2239DE3A-96EF-C846-AFD0-2A773B5E2251}" destId="{C5BD75A3-6A41-F546-879B-7942F18AEDB6}" srcOrd="1" destOrd="0" presId="urn:microsoft.com/office/officeart/2005/8/layout/hList1"/>
    <dgm:cxn modelId="{31A61749-5D2C-DB4F-8270-A6D58E54EE35}" type="presParOf" srcId="{FAF8D3AB-CBDC-9645-A617-6D48D5DC19E1}" destId="{B1D0BEA5-C471-3844-9B2E-CCECFE730055}" srcOrd="3" destOrd="0" presId="urn:microsoft.com/office/officeart/2005/8/layout/hList1"/>
    <dgm:cxn modelId="{352C4057-A546-BA4C-AF8B-019959E5F3E1}" type="presParOf" srcId="{FAF8D3AB-CBDC-9645-A617-6D48D5DC19E1}" destId="{B94ECD41-DF5D-5445-B3AE-B56AEDDFE653}" srcOrd="4" destOrd="0" presId="urn:microsoft.com/office/officeart/2005/8/layout/hList1"/>
    <dgm:cxn modelId="{35A1E164-F49E-B74B-9564-AE9D75FD1FA8}" type="presParOf" srcId="{B94ECD41-DF5D-5445-B3AE-B56AEDDFE653}" destId="{A0BB4317-DC2A-9045-8AC8-7C9C1604909F}" srcOrd="0" destOrd="0" presId="urn:microsoft.com/office/officeart/2005/8/layout/hList1"/>
    <dgm:cxn modelId="{E90FDFCD-B227-0340-8C87-D7AFA1E096E5}" type="presParOf" srcId="{B94ECD41-DF5D-5445-B3AE-B56AEDDFE653}" destId="{AF834911-A946-1543-ABD8-BF3413BF8D4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CD1-16DA-714E-8DCC-2671741DD955}">
      <dsp:nvSpPr>
        <dsp:cNvPr id="0" name=""/>
        <dsp:cNvSpPr/>
      </dsp:nvSpPr>
      <dsp:spPr>
        <a:xfrm>
          <a:off x="2256933" y="286387"/>
          <a:ext cx="3007073" cy="30070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smtClean="0"/>
            <a:t>God was Love</a:t>
          </a:r>
          <a:endParaRPr lang="en-US" sz="4800" kern="1200"/>
        </a:p>
      </dsp:txBody>
      <dsp:txXfrm>
        <a:off x="2704414" y="733869"/>
        <a:ext cx="2112110" cy="2112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CD1-16DA-714E-8DCC-2671741DD955}">
      <dsp:nvSpPr>
        <dsp:cNvPr id="0" name=""/>
        <dsp:cNvSpPr/>
      </dsp:nvSpPr>
      <dsp:spPr>
        <a:xfrm>
          <a:off x="2292731" y="286387"/>
          <a:ext cx="3007073" cy="3007073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Created</a:t>
          </a:r>
          <a:endParaRPr lang="en-US" sz="2300" kern="1200" dirty="0"/>
        </a:p>
      </dsp:txBody>
      <dsp:txXfrm>
        <a:off x="3796268" y="733869"/>
        <a:ext cx="1056055" cy="2112110"/>
      </dsp:txXfrm>
    </dsp:sp>
    <dsp:sp modelId="{4E345526-C649-1C46-B714-812AEB5CD507}">
      <dsp:nvSpPr>
        <dsp:cNvPr id="0" name=""/>
        <dsp:cNvSpPr/>
      </dsp:nvSpPr>
      <dsp:spPr>
        <a:xfrm>
          <a:off x="2221134" y="286387"/>
          <a:ext cx="3007073" cy="30070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Love</a:t>
          </a:r>
          <a:endParaRPr lang="en-US" sz="2300" kern="1200" dirty="0"/>
        </a:p>
      </dsp:txBody>
      <dsp:txXfrm>
        <a:off x="2650716" y="733869"/>
        <a:ext cx="1056055" cy="2112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CD1-16DA-714E-8DCC-2671741DD955}">
      <dsp:nvSpPr>
        <dsp:cNvPr id="0" name=""/>
        <dsp:cNvSpPr/>
      </dsp:nvSpPr>
      <dsp:spPr>
        <a:xfrm>
          <a:off x="2687358" y="151003"/>
          <a:ext cx="3007073" cy="300707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Created</a:t>
          </a:r>
          <a:endParaRPr lang="en-US" sz="1500" kern="1200" dirty="0"/>
        </a:p>
      </dsp:txBody>
      <dsp:txXfrm>
        <a:off x="4322275" y="705880"/>
        <a:ext cx="1020256" cy="1002357"/>
      </dsp:txXfrm>
    </dsp:sp>
    <dsp:sp modelId="{4E345526-C649-1C46-B714-812AEB5CD507}">
      <dsp:nvSpPr>
        <dsp:cNvPr id="0" name=""/>
        <dsp:cNvSpPr/>
      </dsp:nvSpPr>
      <dsp:spPr>
        <a:xfrm>
          <a:off x="2197363" y="-186218"/>
          <a:ext cx="3585213" cy="393640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Love</a:t>
          </a:r>
          <a:endParaRPr lang="en-US" sz="1500" kern="1200" dirty="0"/>
        </a:p>
      </dsp:txBody>
      <dsp:txXfrm>
        <a:off x="3179028" y="2297467"/>
        <a:ext cx="1621882" cy="1218412"/>
      </dsp:txXfrm>
    </dsp:sp>
    <dsp:sp modelId="{4EB14B99-EDD7-3B45-941D-BD93A6AFB7EB}">
      <dsp:nvSpPr>
        <dsp:cNvPr id="0" name=""/>
        <dsp:cNvSpPr/>
      </dsp:nvSpPr>
      <dsp:spPr>
        <a:xfrm>
          <a:off x="2189048" y="215330"/>
          <a:ext cx="3295842" cy="324096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Producer -entrepreneur</a:t>
          </a:r>
          <a:endParaRPr lang="en-US" sz="1500" kern="1200" dirty="0"/>
        </a:p>
      </dsp:txBody>
      <dsp:txXfrm>
        <a:off x="2542174" y="851948"/>
        <a:ext cx="1118232" cy="1080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3ECD1-16DA-714E-8DCC-2671741DD955}">
      <dsp:nvSpPr>
        <dsp:cNvPr id="0" name=""/>
        <dsp:cNvSpPr/>
      </dsp:nvSpPr>
      <dsp:spPr>
        <a:xfrm>
          <a:off x="2070644" y="0"/>
          <a:ext cx="4037552" cy="388191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Created</a:t>
          </a:r>
          <a:endParaRPr lang="en-US" sz="2000" kern="1200" dirty="0"/>
        </a:p>
      </dsp:txBody>
      <dsp:txXfrm>
        <a:off x="4135564" y="718155"/>
        <a:ext cx="1490049" cy="1155332"/>
      </dsp:txXfrm>
    </dsp:sp>
    <dsp:sp modelId="{4E345526-C649-1C46-B714-812AEB5CD507}">
      <dsp:nvSpPr>
        <dsp:cNvPr id="0" name=""/>
        <dsp:cNvSpPr/>
      </dsp:nvSpPr>
      <dsp:spPr>
        <a:xfrm>
          <a:off x="1698354" y="-183593"/>
          <a:ext cx="4486352" cy="4544886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Love</a:t>
          </a:r>
          <a:endParaRPr lang="en-US" sz="2000" kern="1200" dirty="0"/>
        </a:p>
      </dsp:txBody>
      <dsp:txXfrm>
        <a:off x="4021643" y="2170008"/>
        <a:ext cx="1655677" cy="1352644"/>
      </dsp:txXfrm>
    </dsp:sp>
    <dsp:sp modelId="{4EB14B99-EDD7-3B45-941D-BD93A6AFB7EB}">
      <dsp:nvSpPr>
        <dsp:cNvPr id="0" name=""/>
        <dsp:cNvSpPr/>
      </dsp:nvSpPr>
      <dsp:spPr>
        <a:xfrm>
          <a:off x="1655734" y="-186225"/>
          <a:ext cx="4571592" cy="455015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Producer </a:t>
          </a:r>
          <a:r>
            <a:rPr lang="en-US" sz="1900" kern="1200" dirty="0" smtClean="0"/>
            <a:t>–entrepreneur</a:t>
          </a:r>
          <a:endParaRPr lang="en-US" sz="1900" kern="1200" dirty="0"/>
        </a:p>
      </dsp:txBody>
      <dsp:txXfrm>
        <a:off x="2172759" y="2170102"/>
        <a:ext cx="1687135" cy="1354211"/>
      </dsp:txXfrm>
    </dsp:sp>
    <dsp:sp modelId="{2156EE4C-5690-4741-BAAB-A9FEDC60BB47}">
      <dsp:nvSpPr>
        <dsp:cNvPr id="0" name=""/>
        <dsp:cNvSpPr/>
      </dsp:nvSpPr>
      <dsp:spPr>
        <a:xfrm>
          <a:off x="1671034" y="-6"/>
          <a:ext cx="4540991" cy="417771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Communicator</a:t>
          </a:r>
          <a:endParaRPr lang="en-US" sz="1800" kern="1200" dirty="0"/>
        </a:p>
      </dsp:txBody>
      <dsp:txXfrm>
        <a:off x="2184599" y="770880"/>
        <a:ext cx="1675842" cy="1243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A4EAD-5261-D94A-A57D-8BB638487C33}">
      <dsp:nvSpPr>
        <dsp:cNvPr id="0" name=""/>
        <dsp:cNvSpPr/>
      </dsp:nvSpPr>
      <dsp:spPr>
        <a:xfrm>
          <a:off x="2653" y="1080094"/>
          <a:ext cx="2586977" cy="862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3 days he created structure</a:t>
          </a:r>
          <a:endParaRPr lang="en-US" sz="2400" kern="1200"/>
        </a:p>
      </dsp:txBody>
      <dsp:txXfrm>
        <a:off x="2653" y="1080094"/>
        <a:ext cx="2586977" cy="862995"/>
      </dsp:txXfrm>
    </dsp:sp>
    <dsp:sp modelId="{FAB1DB40-C70F-A541-AB78-11B854F8DC5B}">
      <dsp:nvSpPr>
        <dsp:cNvPr id="0" name=""/>
        <dsp:cNvSpPr/>
      </dsp:nvSpPr>
      <dsp:spPr>
        <a:xfrm>
          <a:off x="2653" y="1943089"/>
          <a:ext cx="2586977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AE76-CEBD-3E4B-B634-A98F3D5C8772}">
      <dsp:nvSpPr>
        <dsp:cNvPr id="0" name=""/>
        <dsp:cNvSpPr/>
      </dsp:nvSpPr>
      <dsp:spPr>
        <a:xfrm>
          <a:off x="2951807" y="1080094"/>
          <a:ext cx="2586977" cy="862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 days he filled in the content</a:t>
          </a:r>
          <a:endParaRPr lang="en-US" sz="2400" kern="1200" dirty="0"/>
        </a:p>
      </dsp:txBody>
      <dsp:txXfrm>
        <a:off x="2951807" y="1080094"/>
        <a:ext cx="2586977" cy="862995"/>
      </dsp:txXfrm>
    </dsp:sp>
    <dsp:sp modelId="{C5BD75A3-6A41-F546-879B-7942F18AEDB6}">
      <dsp:nvSpPr>
        <dsp:cNvPr id="0" name=""/>
        <dsp:cNvSpPr/>
      </dsp:nvSpPr>
      <dsp:spPr>
        <a:xfrm>
          <a:off x="2951807" y="1943089"/>
          <a:ext cx="2586977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B4317-DC2A-9045-8AC8-7C9C1604909F}">
      <dsp:nvSpPr>
        <dsp:cNvPr id="0" name=""/>
        <dsp:cNvSpPr/>
      </dsp:nvSpPr>
      <dsp:spPr>
        <a:xfrm>
          <a:off x="5900962" y="1080094"/>
          <a:ext cx="2586977" cy="862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Then he rested</a:t>
          </a:r>
          <a:endParaRPr lang="en-US" sz="2400" kern="1200" dirty="0"/>
        </a:p>
      </dsp:txBody>
      <dsp:txXfrm>
        <a:off x="5900962" y="1080094"/>
        <a:ext cx="2586977" cy="862995"/>
      </dsp:txXfrm>
    </dsp:sp>
    <dsp:sp modelId="{AF834911-A946-1543-ABD8-BF3413BF8D49}">
      <dsp:nvSpPr>
        <dsp:cNvPr id="0" name=""/>
        <dsp:cNvSpPr/>
      </dsp:nvSpPr>
      <dsp:spPr>
        <a:xfrm>
          <a:off x="5900962" y="1943089"/>
          <a:ext cx="2586977" cy="1054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You rest?? </a:t>
          </a:r>
          <a:endParaRPr lang="en-US" sz="2400" kern="1200" dirty="0"/>
        </a:p>
      </dsp:txBody>
      <dsp:txXfrm>
        <a:off x="5900962" y="1943089"/>
        <a:ext cx="2586977" cy="1054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15,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ul.org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Cybertech</a:t>
            </a:r>
            <a:r>
              <a:rPr lang="en-US" dirty="0" smtClean="0"/>
              <a:t> </a:t>
            </a:r>
            <a:r>
              <a:rPr lang="en-US" dirty="0" err="1" smtClean="0"/>
              <a:t>SpiRItuality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as Knowing </a:t>
            </a:r>
            <a:r>
              <a:rPr lang="en-US" dirty="0" smtClean="0"/>
              <a:t>God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Genesis 1:1-28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5140" y="2203128"/>
            <a:ext cx="54317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2800" dirty="0" smtClean="0"/>
              <a:t>Why a failed engineer followed a people ministry but ended up in cyber-technological entrapments</a:t>
            </a:r>
          </a:p>
          <a:p>
            <a:endParaRPr lang="en-US" sz="2800" dirty="0"/>
          </a:p>
          <a:p>
            <a:r>
              <a:rPr lang="en-US" sz="2800" dirty="0"/>
              <a:t>Many techies find little spiritual meaning in the endless singing of meaningless </a:t>
            </a:r>
            <a:r>
              <a:rPr lang="en-US" sz="2800" dirty="0" smtClean="0"/>
              <a:t>hymns.  But start talking about technology and they come alive</a:t>
            </a:r>
            <a:endParaRPr lang="en-US" sz="28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29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billion in slums - and technology?</a:t>
            </a:r>
            <a:endParaRPr lang="en-US" dirty="0"/>
          </a:p>
        </p:txBody>
      </p:sp>
      <p:pic>
        <p:nvPicPr>
          <p:cNvPr id="4" name="Content Placeholder 3" descr="tatalon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r="-4312"/>
          <a:stretch/>
        </p:blipFill>
        <p:spPr>
          <a:xfrm>
            <a:off x="822325" y="1100138"/>
            <a:ext cx="2411484" cy="3389312"/>
          </a:xfrm>
        </p:spPr>
      </p:pic>
      <p:pic>
        <p:nvPicPr>
          <p:cNvPr id="6" name="Picture 5" descr="tatal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58" y="3031232"/>
            <a:ext cx="5253228" cy="3255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4958" y="914400"/>
            <a:ext cx="53783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Totally inadequate to lead an army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Catalyzing movements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Starting </a:t>
            </a:r>
            <a:r>
              <a:rPr lang="en-US" sz="2800" dirty="0" smtClean="0"/>
              <a:t>missions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Networking to 400,000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24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</a:t>
            </a:r>
            <a:r>
              <a:rPr lang="en-US" dirty="0" smtClean="0"/>
              <a:t>Beginning: 3 in one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79501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61206" y="5339524"/>
            <a:ext cx="578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Spirit of Creation is more relevant than the Spirit of Emotion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973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Beginning: God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49966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5849" y="5140631"/>
            <a:ext cx="5151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Wireless microphones In </a:t>
            </a:r>
            <a:r>
              <a:rPr lang="en-US" sz="3200" dirty="0" smtClean="0"/>
              <a:t>Midst of </a:t>
            </a:r>
            <a:r>
              <a:rPr lang="en-US" sz="3200" dirty="0" smtClean="0"/>
              <a:t>Chaos</a:t>
            </a:r>
          </a:p>
          <a:p>
            <a:r>
              <a:rPr lang="en-US" sz="3200" dirty="0" smtClean="0"/>
              <a:t>Technological education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028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Beginning: God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97275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0935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Technological God In Midst of </a:t>
            </a:r>
            <a:r>
              <a:rPr lang="en-US" sz="3200" dirty="0" smtClean="0"/>
              <a:t>Chaos</a:t>
            </a:r>
          </a:p>
          <a:p>
            <a:r>
              <a:rPr lang="en-US" sz="3200" dirty="0" smtClean="0"/>
              <a:t>Entrepreneurship is more important than Innovation – teamwork of apostles, innovators, entrepreneurs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845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Beginning: God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588375"/>
              </p:ext>
            </p:extLst>
          </p:nvPr>
        </p:nvGraphicFramePr>
        <p:xfrm>
          <a:off x="822959" y="1100628"/>
          <a:ext cx="7883061" cy="417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716" y="5491235"/>
            <a:ext cx="7094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Design of Communications is the Knowledge of God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12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as Database Manager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887466"/>
              </p:ext>
            </p:extLst>
          </p:nvPr>
        </p:nvGraphicFramePr>
        <p:xfrm>
          <a:off x="280559" y="914400"/>
          <a:ext cx="8490593" cy="407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4506" y="4991664"/>
            <a:ext cx="87161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Years identifying 6600 least evangelized cities of over 100,000 and the .</a:t>
            </a:r>
          </a:p>
          <a:p>
            <a:r>
              <a:rPr lang="en-US" sz="2800" dirty="0" smtClean="0"/>
              <a:t>Now 12,000.</a:t>
            </a:r>
          </a:p>
          <a:p>
            <a:r>
              <a:rPr lang="en-US" sz="2800" dirty="0" smtClean="0"/>
              <a:t>Future of Mission in the Urban </a:t>
            </a:r>
            <a:r>
              <a:rPr lang="en-US" sz="2800" dirty="0" err="1" smtClean="0"/>
              <a:t>Millenium</a:t>
            </a:r>
            <a:r>
              <a:rPr lang="en-US" sz="2800" dirty="0" smtClean="0"/>
              <a:t> is Urban Poor</a:t>
            </a:r>
          </a:p>
        </p:txBody>
      </p:sp>
    </p:spTree>
    <p:extLst>
      <p:ext uri="{BB962C8B-B14F-4D97-AF65-F5344CB8AC3E}">
        <p14:creationId xmlns:p14="http://schemas.microsoft.com/office/powerpoint/2010/main" val="410859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transformational urban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www.matul.org</a:t>
            </a:r>
            <a:endParaRPr lang="en-US" sz="2800" dirty="0"/>
          </a:p>
          <a:p>
            <a:r>
              <a:rPr lang="en-US" sz="2800" dirty="0" smtClean="0"/>
              <a:t>8 cities round globe each delivering program, 60 faculty, 15 resource websites</a:t>
            </a:r>
          </a:p>
          <a:p>
            <a:r>
              <a:rPr lang="en-US" sz="2800" dirty="0" smtClean="0"/>
              <a:t>Online from Rio to students in slums of 8 cities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01" y="3536530"/>
            <a:ext cx="6825698" cy="3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5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Grassroots Training </a:t>
            </a:r>
            <a:br>
              <a:rPr lang="en-US" dirty="0" smtClean="0"/>
            </a:br>
            <a:r>
              <a:rPr lang="en-US" dirty="0" smtClean="0"/>
              <a:t>to 100,000 SLUM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5 levels of multiplication of 48 units/ 10 Certificates via </a:t>
            </a:r>
            <a:r>
              <a:rPr lang="en-US" sz="2800" dirty="0" err="1" smtClean="0"/>
              <a:t>CellPhone</a:t>
            </a:r>
            <a:endParaRPr lang="en-US" sz="2800" dirty="0" smtClean="0"/>
          </a:p>
          <a:p>
            <a:r>
              <a:rPr lang="en-US" sz="2800" dirty="0" smtClean="0"/>
              <a:t>	Key is trainers at each level</a:t>
            </a:r>
          </a:p>
          <a:p>
            <a:r>
              <a:rPr lang="en-US" sz="2800" dirty="0" smtClean="0"/>
              <a:t>Walk alongside the apostles</a:t>
            </a:r>
          </a:p>
          <a:p>
            <a:r>
              <a:rPr lang="en-US" sz="2800" dirty="0" smtClean="0"/>
              <a:t>	Let them manage the people raising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Take on the infrastructural design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Recruit workers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35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40</TotalTime>
  <Words>247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Cybertech SpiRItuality  as Knowing God </vt:lpstr>
      <vt:lpstr>2 billion in slums - and technology?</vt:lpstr>
      <vt:lpstr>Before the Beginning: 3 in one </vt:lpstr>
      <vt:lpstr>Before the Beginning: God</vt:lpstr>
      <vt:lpstr>Before the Beginning: God</vt:lpstr>
      <vt:lpstr>Before the Beginning: God</vt:lpstr>
      <vt:lpstr>God as Database Manager</vt:lpstr>
      <vt:lpstr>MA transformational urban leadership</vt:lpstr>
      <vt:lpstr>Grassroots Training  to 100,000 SLUM leaders</vt:lpstr>
    </vt:vector>
  </TitlesOfParts>
  <Company>Urban Leadership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Cybertech Spitiuality  as Knowing God</dc:title>
  <dc:creator>Viv Grigg</dc:creator>
  <cp:lastModifiedBy>Viv Grigg</cp:lastModifiedBy>
  <cp:revision>6</cp:revision>
  <dcterms:created xsi:type="dcterms:W3CDTF">2014-11-15T16:28:01Z</dcterms:created>
  <dcterms:modified xsi:type="dcterms:W3CDTF">2014-11-15T17:20:25Z</dcterms:modified>
</cp:coreProperties>
</file>